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82D7-5953-4F9A-9117-45E015F3C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F6CD9-C4D0-4750-8BFA-36F68DB19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CAFBD-1D35-4E78-A16D-BCAA72C2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C5019-A339-481B-8F12-051EB88F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D94F0-528F-491B-BA7C-09F2CBF1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49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491B-80F6-410A-B1C7-A10C2793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28115-C7C1-4BC5-B830-43DDD0F4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4A3B-2E07-48CD-95AC-13DB55AAA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5C0B4-AAD0-43F0-92EC-BE07257CA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F3212-ED72-43B1-B86F-DE94747E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90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2B58E-86CA-48C8-BBEE-736CE124A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4D548-456D-441A-AD55-4BF8FE204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CEA61-87AD-42D5-A13D-DA935DC7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B07A4-7382-41B1-9F07-DF5B56AF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7473F-13CA-4D61-9B16-298184FA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1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5134-E8BF-457E-8EF4-F83B141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AC110-1363-4D9B-B73F-C2334116D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61E68-26F4-4260-AD79-F9F4DCC0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974B-386C-4C1F-8E6A-90A97214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F226F-C105-415E-A786-D080ABA0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7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A665-54CB-4347-B963-B9B17C11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1E6C3-0E83-49E3-A0AE-F11BFD957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8A4CF-87F8-43BD-B391-6D9C8DEC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CAE4C-4CF0-479B-A9A2-2A3837F1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8C66C-E906-4158-9C7D-E29890BE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12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998F-8AF3-4B97-873A-A4D0F99D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ECE1-71E7-4268-98B2-0A5AFBCC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E89AD-8667-4DA4-9367-709EE62F0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D09C9-A583-4913-9C52-F32AA9AF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EF58-965F-40BA-B87D-9F89FEA8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8EECD-8181-4946-AB81-16167B71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09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A7FE-79B4-4453-B87A-CF9397FB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408B0-3643-4DB0-81E9-B6841F4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A7481-0FD7-4B25-8626-47754771D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190DC3-4BCA-4296-A101-C1C62C738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341E6-799B-4774-B78B-6193349FB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DB856-3020-47F8-926D-9FCA4B42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FB8EE-63A5-4614-855B-7A1E9C53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18A02-8684-4FE7-9D9D-DAC52DEF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81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B33B-EAB2-41CE-B3E3-01A5F542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491E8-A64D-4AE5-A255-8B7CEEEB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D1771-E0B3-4BDC-A180-CF1F2727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98F17-5F94-4580-A7DA-EC160889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44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912B4-58B8-488F-B188-F1B30605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345F0-1F6A-4CF1-97DE-B1A4C531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9C448-798B-4026-8632-20EA51F4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15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CF4A-9286-4D0A-BC56-BD92529A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A0A51-E825-48F9-AD51-A62681803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5AE3E-F4BC-4620-BE73-0CF3CFBB8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FB042-2B19-4E3B-9F76-BEE9FDBB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9A513-C886-4F3C-A4C2-A1E68547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E4287-1A07-4DEE-9F15-CBC5E15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12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C4C8-6BAC-46DA-B431-195A07A9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0851E-9AD4-4DFB-B615-BA6D50146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D62C3-C102-4F21-972E-AF48EBDC8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CFD39-7A5A-43A1-8A50-8EE6C18F5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77E7A-E994-437E-A2F3-CED8159B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E93F3-2266-49C1-8E3E-9C149124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51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EFC741-42C0-47EA-9191-F40E6925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38168-A242-44AE-A821-5CC9785F1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089A-81EC-4643-B56B-288DE64B4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5BD8C-DDD3-4615-92F7-E4F1F111D16F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38092-B130-46D2-B781-40589100E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7B2BA-F69C-4EA8-9CE8-E0279608A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8C80A-1234-4AF4-AFC8-389D33665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25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6629-91DA-4DE9-B204-CDAD30587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=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6587B-0DA4-4A45-A2BE-6B23F73FF2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5FC6A-035C-4B28-AF4B-F6036767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2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88FFC-B4A2-470C-9C06-1A0EC677A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9" t="15275" r="26165" b="21276"/>
          <a:stretch/>
        </p:blipFill>
        <p:spPr>
          <a:xfrm>
            <a:off x="71021" y="0"/>
            <a:ext cx="12011488" cy="74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04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4E11D-5E24-4811-8BA1-F4B076DEF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0" t="14988" r="25995" b="21562"/>
          <a:stretch/>
        </p:blipFill>
        <p:spPr>
          <a:xfrm>
            <a:off x="0" y="114436"/>
            <a:ext cx="12192000" cy="6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2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F6C9F-F39B-41AF-A9E3-CEC57C54D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1" t="15275" r="26092" b="21276"/>
          <a:stretch/>
        </p:blipFill>
        <p:spPr>
          <a:xfrm>
            <a:off x="0" y="0"/>
            <a:ext cx="12041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513A8-20D6-4479-A3FE-CA77FE644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5" t="15275" r="25728" b="21276"/>
          <a:stretch/>
        </p:blipFill>
        <p:spPr>
          <a:xfrm>
            <a:off x="88777" y="0"/>
            <a:ext cx="1210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2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74FE0-C968-4DBB-B73F-F094AE69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2" t="14886" r="25728" b="20519"/>
          <a:stretch/>
        </p:blipFill>
        <p:spPr>
          <a:xfrm>
            <a:off x="88777" y="-97654"/>
            <a:ext cx="11984854" cy="695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94558-8AA8-47CC-947D-4DD87C732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3" t="15275" r="26166" b="21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A7BA9-7DA6-477C-B0B5-38F95382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5" t="15515" r="27015" b="21034"/>
          <a:stretch/>
        </p:blipFill>
        <p:spPr>
          <a:xfrm>
            <a:off x="0" y="0"/>
            <a:ext cx="12002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17C4B-581D-404C-9CDF-928991D0C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2" t="14886" r="25728" b="21664"/>
          <a:stretch/>
        </p:blipFill>
        <p:spPr>
          <a:xfrm>
            <a:off x="0" y="0"/>
            <a:ext cx="12192000" cy="69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29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5459D-D1A6-4BF0-876D-33E64EB0E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8" t="15403" r="26093" b="21148"/>
          <a:stretch/>
        </p:blipFill>
        <p:spPr>
          <a:xfrm>
            <a:off x="0" y="0"/>
            <a:ext cx="12192000" cy="687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C573C-A57C-4E87-97FF-C0025B5B9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1" t="14757" r="26092" b="21794"/>
          <a:stretch/>
        </p:blipFill>
        <p:spPr>
          <a:xfrm>
            <a:off x="0" y="-1"/>
            <a:ext cx="12192000" cy="71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2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05AE9-0FEB-4EF0-9347-ED09E20F9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1" t="15922" r="25728" b="20629"/>
          <a:stretch/>
        </p:blipFill>
        <p:spPr>
          <a:xfrm>
            <a:off x="0" y="-97654"/>
            <a:ext cx="12064753" cy="71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19154-AA72-4859-9BD8-F441DDD5A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8" t="15017" r="26019" b="215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0659-280F-45FB-8DD7-A7CD557F5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7" t="15275" r="26383" b="21276"/>
          <a:stretch/>
        </p:blipFill>
        <p:spPr>
          <a:xfrm>
            <a:off x="0" y="88776"/>
            <a:ext cx="12126897" cy="66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B6A3E-C638-4D07-BC5F-B0820427E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8" t="15404" r="26457" b="21147"/>
          <a:stretch/>
        </p:blipFill>
        <p:spPr>
          <a:xfrm>
            <a:off x="34031" y="75460"/>
            <a:ext cx="12157969" cy="67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8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1A838-3D5E-4D89-BCCC-E3A20CFBB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32" t="15275" r="26092" b="212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3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D7839-465C-4E63-B977-967FF38A0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3" t="15663" r="26092" b="20888"/>
          <a:stretch/>
        </p:blipFill>
        <p:spPr>
          <a:xfrm>
            <a:off x="79899" y="0"/>
            <a:ext cx="12112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7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83CF4-A579-4BFF-B0A9-96424CA0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8" t="15792" r="27112" b="22201"/>
          <a:stretch/>
        </p:blipFill>
        <p:spPr>
          <a:xfrm>
            <a:off x="0" y="62144"/>
            <a:ext cx="11869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7200E-7713-4267-9639-633134E1C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2" t="15405" r="26310" b="21146"/>
          <a:stretch/>
        </p:blipFill>
        <p:spPr>
          <a:xfrm>
            <a:off x="71021" y="17756"/>
            <a:ext cx="11922711" cy="68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4A716-EA6C-4E7B-9A83-2AC8CB5AD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14886" r="26165" b="21664"/>
          <a:stretch/>
        </p:blipFill>
        <p:spPr>
          <a:xfrm>
            <a:off x="0" y="60322"/>
            <a:ext cx="12157968" cy="67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3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D2E12-B7AD-40D2-BD8C-C38CA0C50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15663" r="26092" b="20888"/>
          <a:stretch/>
        </p:blipFill>
        <p:spPr>
          <a:xfrm>
            <a:off x="0" y="177553"/>
            <a:ext cx="11984853" cy="66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5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FA413-9151-4EC6-95BB-69F1CE05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95" t="15405" r="26310" b="211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A5750-1A22-4358-8E2D-9002003BA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15405" r="26092" b="21146"/>
          <a:stretch/>
        </p:blipFill>
        <p:spPr>
          <a:xfrm>
            <a:off x="0" y="0"/>
            <a:ext cx="12118019" cy="69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13452-4DFA-4950-8FF4-48864AB08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15017" r="26092" b="215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6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8018-BEDD-4B21-BF42-8340808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F9CC-05D1-4DF0-841E-566B6A91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878B3-407F-462A-A1D8-86F791E24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9" t="15534" r="25947" b="21017"/>
          <a:stretch/>
        </p:blipFill>
        <p:spPr>
          <a:xfrm>
            <a:off x="186432" y="0"/>
            <a:ext cx="11931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</Words>
  <Application>Microsoft Office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=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sanchit kumar</dc:creator>
  <cp:lastModifiedBy>sanchit kumar</cp:lastModifiedBy>
  <cp:revision>4</cp:revision>
  <dcterms:created xsi:type="dcterms:W3CDTF">2021-12-02T17:17:47Z</dcterms:created>
  <dcterms:modified xsi:type="dcterms:W3CDTF">2022-09-05T14:59:20Z</dcterms:modified>
</cp:coreProperties>
</file>